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3" r:id="rId4"/>
    <p:sldId id="292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23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9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9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7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1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5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72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58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0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8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10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44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00398" y="276135"/>
            <a:ext cx="5321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SCUOLA PRIMARIA </a:t>
            </a:r>
            <a:r>
              <a:rPr lang="it-IT" b="1" dirty="0" smtClean="0"/>
              <a:t>BARACCA</a:t>
            </a:r>
          </a:p>
          <a:p>
            <a:pPr algn="ctr"/>
            <a:r>
              <a:rPr lang="it-IT" b="1" dirty="0" smtClean="0"/>
              <a:t>OSPEDALETTO, </a:t>
            </a:r>
            <a:r>
              <a:rPr lang="it-IT" b="1" dirty="0" smtClean="0"/>
              <a:t>PISA</a:t>
            </a:r>
          </a:p>
          <a:p>
            <a:pPr algn="ctr"/>
            <a:r>
              <a:rPr lang="it-IT" b="1" dirty="0" smtClean="0"/>
              <a:t>CLASSE IV</a:t>
            </a:r>
          </a:p>
          <a:p>
            <a:pPr algn="ctr"/>
            <a:r>
              <a:rPr lang="it-IT" b="1" dirty="0" smtClean="0"/>
              <a:t>PROGETTO GEOFOR SCUOLA 2017-2018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6667"/>
          <a:stretch/>
        </p:blipFill>
        <p:spPr>
          <a:xfrm>
            <a:off x="1173327" y="1618565"/>
            <a:ext cx="9375443" cy="51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4814"/>
          <a:stretch/>
        </p:blipFill>
        <p:spPr>
          <a:xfrm>
            <a:off x="1562100" y="0"/>
            <a:ext cx="9313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39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PC1</dc:creator>
  <cp:lastModifiedBy>PC2</cp:lastModifiedBy>
  <cp:revision>12</cp:revision>
  <dcterms:created xsi:type="dcterms:W3CDTF">2018-06-21T09:13:45Z</dcterms:created>
  <dcterms:modified xsi:type="dcterms:W3CDTF">2018-06-21T10:59:02Z</dcterms:modified>
</cp:coreProperties>
</file>