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3" r:id="rId4"/>
    <p:sldId id="29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2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9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1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72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5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8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06801" y="339635"/>
            <a:ext cx="45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SCUOLA PRIMARIA CHIESA, PISA</a:t>
            </a:r>
          </a:p>
          <a:p>
            <a:pPr algn="ctr"/>
            <a:r>
              <a:rPr lang="it-IT" b="1" dirty="0" smtClean="0"/>
              <a:t>CLASSE IIC</a:t>
            </a:r>
          </a:p>
          <a:p>
            <a:pPr algn="ctr"/>
            <a:r>
              <a:rPr lang="it-IT" b="1" dirty="0" smtClean="0"/>
              <a:t>PROGETTO GEOFOR SCUOLA 2017-2018</a:t>
            </a:r>
          </a:p>
          <a:p>
            <a:pPr algn="ctr"/>
            <a:r>
              <a:rPr lang="it-IT" b="1" i="1" dirty="0" smtClean="0"/>
              <a:t> </a:t>
            </a:r>
            <a:endParaRPr lang="it-IT" b="1" u="sng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1295" r="972" b="17223"/>
          <a:stretch/>
        </p:blipFill>
        <p:spPr>
          <a:xfrm>
            <a:off x="1473201" y="1539964"/>
            <a:ext cx="886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/>
          <a:stretch/>
        </p:blipFill>
        <p:spPr>
          <a:xfrm>
            <a:off x="1231900" y="0"/>
            <a:ext cx="4850139" cy="6858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7627" r="12266" b="14407"/>
          <a:stretch/>
        </p:blipFill>
        <p:spPr>
          <a:xfrm>
            <a:off x="6082039" y="0"/>
            <a:ext cx="4712961" cy="3505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9050" r="3974" b="11185"/>
          <a:stretch/>
        </p:blipFill>
        <p:spPr>
          <a:xfrm>
            <a:off x="6076950" y="3416300"/>
            <a:ext cx="4723139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b="4259"/>
          <a:stretch/>
        </p:blipFill>
        <p:spPr>
          <a:xfrm>
            <a:off x="1142999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0001" r="6111" b="8703"/>
          <a:stretch/>
        </p:blipFill>
        <p:spPr>
          <a:xfrm>
            <a:off x="1384299" y="0"/>
            <a:ext cx="956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9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PC2</cp:lastModifiedBy>
  <cp:revision>12</cp:revision>
  <dcterms:created xsi:type="dcterms:W3CDTF">2018-06-21T09:13:45Z</dcterms:created>
  <dcterms:modified xsi:type="dcterms:W3CDTF">2018-06-21T10:44:07Z</dcterms:modified>
</cp:coreProperties>
</file>