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4660"/>
  </p:normalViewPr>
  <p:slideViewPr>
    <p:cSldViewPr snapToGrid="0">
      <p:cViewPr varScale="1">
        <p:scale>
          <a:sx n="76" d="100"/>
          <a:sy n="76" d="100"/>
        </p:scale>
        <p:origin x="126" y="82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FA143-FBE0-498C-9D45-4BAD68F28AC2}" type="datetimeFigureOut">
              <a:rPr lang="it-IT" smtClean="0"/>
              <a:t>21/06/2018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74BE2-AE6F-4812-865F-CDB64351BD8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392318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FA143-FBE0-498C-9D45-4BAD68F28AC2}" type="datetimeFigureOut">
              <a:rPr lang="it-IT" smtClean="0"/>
              <a:t>21/06/2018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74BE2-AE6F-4812-865F-CDB64351BD8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674934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FA143-FBE0-498C-9D45-4BAD68F28AC2}" type="datetimeFigureOut">
              <a:rPr lang="it-IT" smtClean="0"/>
              <a:t>21/06/2018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74BE2-AE6F-4812-865F-CDB64351BD8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984962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FA143-FBE0-498C-9D45-4BAD68F28AC2}" type="datetimeFigureOut">
              <a:rPr lang="it-IT" smtClean="0"/>
              <a:t>21/06/2018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74BE2-AE6F-4812-865F-CDB64351BD8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837122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FA143-FBE0-498C-9D45-4BAD68F28AC2}" type="datetimeFigureOut">
              <a:rPr lang="it-IT" smtClean="0"/>
              <a:t>21/06/2018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74BE2-AE6F-4812-865F-CDB64351BD8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301488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FA143-FBE0-498C-9D45-4BAD68F28AC2}" type="datetimeFigureOut">
              <a:rPr lang="it-IT" smtClean="0"/>
              <a:t>21/06/2018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74BE2-AE6F-4812-865F-CDB64351BD8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905670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FA143-FBE0-498C-9D45-4BAD68F28AC2}" type="datetimeFigureOut">
              <a:rPr lang="it-IT" smtClean="0"/>
              <a:t>21/06/2018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74BE2-AE6F-4812-865F-CDB64351BD8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267242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FA143-FBE0-498C-9D45-4BAD68F28AC2}" type="datetimeFigureOut">
              <a:rPr lang="it-IT" smtClean="0"/>
              <a:t>21/06/2018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74BE2-AE6F-4812-865F-CDB64351BD8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515845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FA143-FBE0-498C-9D45-4BAD68F28AC2}" type="datetimeFigureOut">
              <a:rPr lang="it-IT" smtClean="0"/>
              <a:t>21/06/2018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74BE2-AE6F-4812-865F-CDB64351BD8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861072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FA143-FBE0-498C-9D45-4BAD68F28AC2}" type="datetimeFigureOut">
              <a:rPr lang="it-IT" smtClean="0"/>
              <a:t>21/06/2018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74BE2-AE6F-4812-865F-CDB64351BD8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058484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FA143-FBE0-498C-9D45-4BAD68F28AC2}" type="datetimeFigureOut">
              <a:rPr lang="it-IT" smtClean="0"/>
              <a:t>21/06/2018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74BE2-AE6F-4812-865F-CDB64351BD8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641054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9FA143-FBE0-498C-9D45-4BAD68F28AC2}" type="datetimeFigureOut">
              <a:rPr lang="it-IT" smtClean="0"/>
              <a:t>21/06/2018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A74BE2-AE6F-4812-865F-CDB64351BD8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344404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40" t="14630" r="12317" b="5555"/>
          <a:stretch/>
        </p:blipFill>
        <p:spPr>
          <a:xfrm rot="16200000">
            <a:off x="3437188" y="-605088"/>
            <a:ext cx="4724400" cy="6620376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2827587" y="5359400"/>
            <a:ext cx="5943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 smtClean="0"/>
              <a:t>SCUOLA PRIMARIA </a:t>
            </a:r>
            <a:r>
              <a:rPr lang="it-IT" b="1" dirty="0" smtClean="0"/>
              <a:t>FUCINI</a:t>
            </a:r>
          </a:p>
          <a:p>
            <a:pPr algn="ctr"/>
            <a:r>
              <a:rPr lang="it-IT" b="1" dirty="0" smtClean="0"/>
              <a:t>CASCIAVOLA</a:t>
            </a:r>
            <a:r>
              <a:rPr lang="it-IT" b="1" dirty="0" smtClean="0"/>
              <a:t>, CASCINA</a:t>
            </a:r>
          </a:p>
          <a:p>
            <a:pPr algn="ctr"/>
            <a:r>
              <a:rPr lang="it-IT" b="1" dirty="0" smtClean="0"/>
              <a:t>CLASSE IIIA</a:t>
            </a:r>
          </a:p>
          <a:p>
            <a:pPr algn="ctr"/>
            <a:r>
              <a:rPr lang="it-IT" b="1" dirty="0" smtClean="0"/>
              <a:t>PROGETTO GEOFOR SCUOLA 2017-2018</a:t>
            </a:r>
            <a:endParaRPr lang="it-IT" b="1" dirty="0"/>
          </a:p>
        </p:txBody>
      </p:sp>
    </p:spTree>
    <p:extLst>
      <p:ext uri="{BB962C8B-B14F-4D97-AF65-F5344CB8AC3E}">
        <p14:creationId xmlns:p14="http://schemas.microsoft.com/office/powerpoint/2010/main" val="1134753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22"/>
          <a:stretch/>
        </p:blipFill>
        <p:spPr>
          <a:xfrm rot="16200000">
            <a:off x="2414521" y="-1058929"/>
            <a:ext cx="7299458" cy="902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570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45"/>
          <a:stretch/>
        </p:blipFill>
        <p:spPr>
          <a:xfrm rot="16200000">
            <a:off x="2647132" y="-926282"/>
            <a:ext cx="7278736" cy="878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4392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7" r="10494" b="6111"/>
          <a:stretch/>
        </p:blipFill>
        <p:spPr>
          <a:xfrm rot="16200000">
            <a:off x="2961880" y="-1454689"/>
            <a:ext cx="6316008" cy="9674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522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89" t="186" b="3333"/>
          <a:stretch/>
        </p:blipFill>
        <p:spPr>
          <a:xfrm>
            <a:off x="1854200" y="0"/>
            <a:ext cx="8559800" cy="6990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0579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2" r="14306" b="12547"/>
          <a:stretch/>
        </p:blipFill>
        <p:spPr>
          <a:xfrm rot="10800000">
            <a:off x="1879600" y="6622"/>
            <a:ext cx="8458200" cy="6851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830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83" t="2407" r="3195" b="6481"/>
          <a:stretch/>
        </p:blipFill>
        <p:spPr>
          <a:xfrm>
            <a:off x="1600199" y="0"/>
            <a:ext cx="8937909" cy="680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4007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41" r="5308"/>
          <a:stretch/>
        </p:blipFill>
        <p:spPr>
          <a:xfrm rot="16200000">
            <a:off x="2828851" y="-701748"/>
            <a:ext cx="6699395" cy="842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778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7" t="19074" r="13891" b="4967"/>
          <a:stretch/>
        </p:blipFill>
        <p:spPr>
          <a:xfrm rot="16200000">
            <a:off x="2694835" y="-1064365"/>
            <a:ext cx="6946899" cy="8897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266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9" t="22222" r="2345" b="3889"/>
          <a:stretch/>
        </p:blipFill>
        <p:spPr>
          <a:xfrm rot="16200000">
            <a:off x="2735847" y="-106947"/>
            <a:ext cx="6898105" cy="71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775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2" t="9629" r="6790" b="2778"/>
          <a:stretch/>
        </p:blipFill>
        <p:spPr>
          <a:xfrm rot="16200000">
            <a:off x="2666746" y="-1231646"/>
            <a:ext cx="6934707" cy="939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722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33" b="20371"/>
          <a:stretch/>
        </p:blipFill>
        <p:spPr>
          <a:xfrm>
            <a:off x="1282700" y="0"/>
            <a:ext cx="9601200" cy="6812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720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45" t="20185" r="16174" b="10926"/>
          <a:stretch/>
        </p:blipFill>
        <p:spPr>
          <a:xfrm rot="16200000">
            <a:off x="2901414" y="-1364715"/>
            <a:ext cx="6502400" cy="9714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5480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03" t="14630" r="12469" b="5587"/>
          <a:stretch/>
        </p:blipFill>
        <p:spPr>
          <a:xfrm rot="16200000">
            <a:off x="2706535" y="-1500035"/>
            <a:ext cx="6804330" cy="980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070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78" t="12222" r="10246" b="3703"/>
          <a:stretch/>
        </p:blipFill>
        <p:spPr>
          <a:xfrm rot="16200000">
            <a:off x="2790838" y="-1665337"/>
            <a:ext cx="6710397" cy="10336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8423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38" t="8148" r="4074" b="1852"/>
          <a:stretch/>
        </p:blipFill>
        <p:spPr>
          <a:xfrm rot="16200000">
            <a:off x="2963569" y="-1376070"/>
            <a:ext cx="6556962" cy="971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771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2" t="2940" r="4321" b="3703"/>
          <a:stretch/>
        </p:blipFill>
        <p:spPr>
          <a:xfrm rot="16200000">
            <a:off x="2672675" y="-1186775"/>
            <a:ext cx="7151450" cy="952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1703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4" r="5308" b="2406"/>
          <a:stretch/>
        </p:blipFill>
        <p:spPr>
          <a:xfrm rot="16200000">
            <a:off x="2517145" y="-1299205"/>
            <a:ext cx="7233910" cy="960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1842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24" t="5740" r="8766" b="2408"/>
          <a:stretch/>
        </p:blipFill>
        <p:spPr>
          <a:xfrm rot="16200000">
            <a:off x="3127375" y="-1882775"/>
            <a:ext cx="6057900" cy="10433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431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9" t="7037" r="7284" b="3334"/>
          <a:stretch/>
        </p:blipFill>
        <p:spPr>
          <a:xfrm rot="16200000">
            <a:off x="2814571" y="-1112772"/>
            <a:ext cx="6613657" cy="904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7987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26" t="6666" r="5308"/>
          <a:stretch/>
        </p:blipFill>
        <p:spPr>
          <a:xfrm rot="16200000">
            <a:off x="2903184" y="-1706916"/>
            <a:ext cx="6639631" cy="10490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538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7" t="8334" r="8272" b="2221"/>
          <a:stretch/>
        </p:blipFill>
        <p:spPr>
          <a:xfrm rot="16200000">
            <a:off x="2804609" y="-1132391"/>
            <a:ext cx="6468481" cy="902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618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12" r="5803"/>
          <a:stretch/>
        </p:blipFill>
        <p:spPr>
          <a:xfrm rot="16200000">
            <a:off x="2271409" y="-1141108"/>
            <a:ext cx="7382483" cy="9664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3343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53" t="13704" r="2346" b="2593"/>
          <a:stretch/>
        </p:blipFill>
        <p:spPr>
          <a:xfrm rot="16200000">
            <a:off x="2932984" y="-1485184"/>
            <a:ext cx="6311900" cy="10374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2616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3" t="5926" r="1605"/>
          <a:stretch/>
        </p:blipFill>
        <p:spPr>
          <a:xfrm rot="16200000">
            <a:off x="2435712" y="-1310789"/>
            <a:ext cx="7251700" cy="9568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1544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59" r="6296" b="5185"/>
          <a:stretch/>
        </p:blipFill>
        <p:spPr>
          <a:xfrm rot="16200000">
            <a:off x="2482850" y="-920750"/>
            <a:ext cx="7302500" cy="889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7805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8" t="4445" r="2099" b="5000"/>
          <a:stretch/>
        </p:blipFill>
        <p:spPr>
          <a:xfrm rot="16200000">
            <a:off x="2803556" y="-1012858"/>
            <a:ext cx="6635685" cy="889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836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89"/>
          <a:stretch/>
        </p:blipFill>
        <p:spPr>
          <a:xfrm rot="16200000">
            <a:off x="2342526" y="-958226"/>
            <a:ext cx="6808448" cy="872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136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83" t="10926" r="6297" b="3518"/>
          <a:stretch/>
        </p:blipFill>
        <p:spPr>
          <a:xfrm rot="16200000">
            <a:off x="2775142" y="-831658"/>
            <a:ext cx="6629016" cy="875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718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451098" y="-1155700"/>
            <a:ext cx="6934201" cy="9245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3647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7" t="7963" r="2098"/>
          <a:stretch/>
        </p:blipFill>
        <p:spPr>
          <a:xfrm rot="16200000">
            <a:off x="2521268" y="-1111568"/>
            <a:ext cx="7301861" cy="952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552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4" t="9630" r="4321"/>
          <a:stretch/>
        </p:blipFill>
        <p:spPr>
          <a:xfrm rot="16200000">
            <a:off x="2634832" y="-983833"/>
            <a:ext cx="7265233" cy="923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333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8" t="13333" r="6049"/>
          <a:stretch/>
        </p:blipFill>
        <p:spPr>
          <a:xfrm rot="16200000">
            <a:off x="2280057" y="-1044494"/>
            <a:ext cx="7428686" cy="927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41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</TotalTime>
  <Words>12</Words>
  <Application>Microsoft Office PowerPoint</Application>
  <PresentationFormat>Widescreen</PresentationFormat>
  <Paragraphs>4</Paragraphs>
  <Slides>33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33</vt:i4>
      </vt:variant>
    </vt:vector>
  </HeadingPairs>
  <TitlesOfParts>
    <vt:vector size="37" baseType="lpstr">
      <vt:lpstr>Arial</vt:lpstr>
      <vt:lpstr>Calibri</vt:lpstr>
      <vt:lpstr>Calibri Light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PC1</dc:creator>
  <cp:lastModifiedBy>PC2</cp:lastModifiedBy>
  <cp:revision>7</cp:revision>
  <dcterms:created xsi:type="dcterms:W3CDTF">2018-06-21T09:13:45Z</dcterms:created>
  <dcterms:modified xsi:type="dcterms:W3CDTF">2018-06-21T10:58:13Z</dcterms:modified>
</cp:coreProperties>
</file>