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23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9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9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7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1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5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72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58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0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8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10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44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32887" y="2679792"/>
            <a:ext cx="3090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SCUOLA PRIMARIA </a:t>
            </a:r>
            <a:r>
              <a:rPr lang="it-IT" b="1" dirty="0" smtClean="0"/>
              <a:t>NEWBERY </a:t>
            </a:r>
            <a:r>
              <a:rPr lang="it-IT" b="1" dirty="0" smtClean="0"/>
              <a:t>MARINA DI </a:t>
            </a:r>
            <a:r>
              <a:rPr lang="it-IT" b="1" dirty="0" smtClean="0"/>
              <a:t>PISA, PISA</a:t>
            </a:r>
            <a:endParaRPr lang="it-IT" b="1" dirty="0" smtClean="0"/>
          </a:p>
          <a:p>
            <a:pPr algn="ctr"/>
            <a:r>
              <a:rPr lang="it-IT" b="1" dirty="0" smtClean="0"/>
              <a:t>CLASSE V</a:t>
            </a:r>
          </a:p>
          <a:p>
            <a:pPr algn="ctr"/>
            <a:r>
              <a:rPr lang="it-IT" b="1" dirty="0" smtClean="0"/>
              <a:t>PROGETTO GEOFOR SCUOLA 2017-2018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4684" r="7197" b="2592"/>
          <a:stretch/>
        </p:blipFill>
        <p:spPr>
          <a:xfrm>
            <a:off x="1701800" y="-21087"/>
            <a:ext cx="4762500" cy="68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/>
          <a:stretch/>
        </p:blipFill>
        <p:spPr>
          <a:xfrm>
            <a:off x="1524000" y="393700"/>
            <a:ext cx="9144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r="1482" b="2963"/>
          <a:stretch/>
        </p:blipFill>
        <p:spPr>
          <a:xfrm rot="5400000">
            <a:off x="2623798" y="-1125198"/>
            <a:ext cx="7071404" cy="93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3889" r="2778" b="7037"/>
          <a:stretch/>
        </p:blipFill>
        <p:spPr>
          <a:xfrm>
            <a:off x="1028699" y="-190500"/>
            <a:ext cx="10155115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5740" r="1805" b="2963"/>
          <a:stretch/>
        </p:blipFill>
        <p:spPr>
          <a:xfrm>
            <a:off x="1350013" y="-139700"/>
            <a:ext cx="9775187" cy="71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446" b="3333"/>
          <a:stretch/>
        </p:blipFill>
        <p:spPr>
          <a:xfrm>
            <a:off x="1041399" y="-139700"/>
            <a:ext cx="9924361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963"/>
          <a:stretch/>
        </p:blipFill>
        <p:spPr>
          <a:xfrm>
            <a:off x="1549400" y="0"/>
            <a:ext cx="9334500" cy="71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8333" b="741"/>
          <a:stretch/>
        </p:blipFill>
        <p:spPr>
          <a:xfrm>
            <a:off x="960777" y="0"/>
            <a:ext cx="10215223" cy="71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2037"/>
          <a:stretch/>
        </p:blipFill>
        <p:spPr>
          <a:xfrm>
            <a:off x="1193800" y="-113950"/>
            <a:ext cx="9891187" cy="75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6852" r="1854" b="1482"/>
          <a:stretch/>
        </p:blipFill>
        <p:spPr>
          <a:xfrm>
            <a:off x="596900" y="-272208"/>
            <a:ext cx="10833100" cy="7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PC1</dc:creator>
  <cp:lastModifiedBy>PC2</cp:lastModifiedBy>
  <cp:revision>8</cp:revision>
  <dcterms:created xsi:type="dcterms:W3CDTF">2018-06-21T09:13:45Z</dcterms:created>
  <dcterms:modified xsi:type="dcterms:W3CDTF">2018-06-21T10:55:53Z</dcterms:modified>
</cp:coreProperties>
</file>