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2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4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9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1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1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5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72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5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0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84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0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143-FBE0-498C-9D45-4BAD68F2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4BE2-AE6F-4812-865F-CDB64351BD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7599" y="2828835"/>
            <a:ext cx="398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SCUOLA PRIMARIA </a:t>
            </a:r>
            <a:r>
              <a:rPr lang="it-IT" b="1" dirty="0" smtClean="0"/>
              <a:t>PISANO, PISA</a:t>
            </a:r>
            <a:endParaRPr lang="it-IT" b="1" dirty="0" smtClean="0"/>
          </a:p>
          <a:p>
            <a:pPr algn="ctr"/>
            <a:r>
              <a:rPr lang="it-IT" b="1" dirty="0" smtClean="0"/>
              <a:t>CLASSE </a:t>
            </a:r>
            <a:r>
              <a:rPr lang="it-IT" b="1" dirty="0" smtClean="0"/>
              <a:t>IB</a:t>
            </a:r>
            <a:endParaRPr lang="it-IT" b="1" dirty="0" smtClean="0"/>
          </a:p>
          <a:p>
            <a:pPr algn="ctr"/>
            <a:r>
              <a:rPr lang="it-IT" b="1" dirty="0" smtClean="0"/>
              <a:t>PROGETTO GEOFOR SCUOLA </a:t>
            </a:r>
            <a:r>
              <a:rPr lang="it-IT" b="1" dirty="0" smtClean="0"/>
              <a:t>2017-2018</a:t>
            </a:r>
          </a:p>
          <a:p>
            <a:pPr algn="ctr"/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0"/>
            <a:ext cx="51435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0"/>
            <a:ext cx="5143500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PC2</cp:lastModifiedBy>
  <cp:revision>6</cp:revision>
  <dcterms:created xsi:type="dcterms:W3CDTF">2018-06-21T09:13:45Z</dcterms:created>
  <dcterms:modified xsi:type="dcterms:W3CDTF">2018-06-21T10:12:56Z</dcterms:modified>
</cp:coreProperties>
</file>