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3" r:id="rId4"/>
    <p:sldId id="29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143-FBE0-498C-9D45-4BAD68F28AC2}" type="datetimeFigureOut">
              <a:rPr lang="it-IT" smtClean="0"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06800" y="339635"/>
            <a:ext cx="486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SCUOLA SECONDARIA PISANO, MARINA DI PISA</a:t>
            </a:r>
          </a:p>
          <a:p>
            <a:pPr algn="ctr"/>
            <a:r>
              <a:rPr lang="it-IT" b="1" dirty="0" smtClean="0"/>
              <a:t>CLASSE IIC</a:t>
            </a:r>
          </a:p>
          <a:p>
            <a:pPr algn="ctr"/>
            <a:r>
              <a:rPr lang="it-IT" b="1" dirty="0" smtClean="0"/>
              <a:t>PROGETTO GEOFOR </a:t>
            </a:r>
            <a:r>
              <a:rPr lang="it-IT" b="1" dirty="0" smtClean="0"/>
              <a:t>SCUOLA</a:t>
            </a:r>
            <a:endParaRPr lang="it-IT" b="1" u="sng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03" y="1355592"/>
            <a:ext cx="7321492" cy="53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1" y="0"/>
            <a:ext cx="62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1" y="0"/>
            <a:ext cx="62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1" y="0"/>
            <a:ext cx="62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9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PC2</cp:lastModifiedBy>
  <cp:revision>14</cp:revision>
  <dcterms:created xsi:type="dcterms:W3CDTF">2018-06-21T09:13:45Z</dcterms:created>
  <dcterms:modified xsi:type="dcterms:W3CDTF">2018-06-22T09:27:38Z</dcterms:modified>
</cp:coreProperties>
</file>